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3296" autoAdjust="0"/>
  </p:normalViewPr>
  <p:slideViewPr>
    <p:cSldViewPr snapToGrid="0">
      <p:cViewPr varScale="1">
        <p:scale>
          <a:sx n="68" d="100"/>
          <a:sy n="68" d="100"/>
        </p:scale>
        <p:origin x="283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3D3E-4098-47A0-A0D7-FB135FD8AD3F}" type="datetimeFigureOut">
              <a:rPr lang="de-DE" smtClean="0"/>
              <a:t>02.03.2026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FBD8-41C8-4BCF-9230-B4707D30EB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409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3D3E-4098-47A0-A0D7-FB135FD8AD3F}" type="datetimeFigureOut">
              <a:rPr lang="de-DE" smtClean="0"/>
              <a:t>02.03.2026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FBD8-41C8-4BCF-9230-B4707D30EB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5239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3D3E-4098-47A0-A0D7-FB135FD8AD3F}" type="datetimeFigureOut">
              <a:rPr lang="de-DE" smtClean="0"/>
              <a:t>02.03.2026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FBD8-41C8-4BCF-9230-B4707D30EB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826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3D3E-4098-47A0-A0D7-FB135FD8AD3F}" type="datetimeFigureOut">
              <a:rPr lang="de-DE" smtClean="0"/>
              <a:t>02.03.2026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FBD8-41C8-4BCF-9230-B4707D30EB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724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3D3E-4098-47A0-A0D7-FB135FD8AD3F}" type="datetimeFigureOut">
              <a:rPr lang="de-DE" smtClean="0"/>
              <a:t>02.03.2026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FBD8-41C8-4BCF-9230-B4707D30EB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42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3D3E-4098-47A0-A0D7-FB135FD8AD3F}" type="datetimeFigureOut">
              <a:rPr lang="de-DE" smtClean="0"/>
              <a:t>02.03.2026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FBD8-41C8-4BCF-9230-B4707D30EB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7380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3D3E-4098-47A0-A0D7-FB135FD8AD3F}" type="datetimeFigureOut">
              <a:rPr lang="de-DE" smtClean="0"/>
              <a:t>02.03.2026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FBD8-41C8-4BCF-9230-B4707D30EB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56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3D3E-4098-47A0-A0D7-FB135FD8AD3F}" type="datetimeFigureOut">
              <a:rPr lang="de-DE" smtClean="0"/>
              <a:t>02.03.2026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FBD8-41C8-4BCF-9230-B4707D30EB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88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3D3E-4098-47A0-A0D7-FB135FD8AD3F}" type="datetimeFigureOut">
              <a:rPr lang="de-DE" smtClean="0"/>
              <a:t>02.03.2026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FBD8-41C8-4BCF-9230-B4707D30EB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346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3D3E-4098-47A0-A0D7-FB135FD8AD3F}" type="datetimeFigureOut">
              <a:rPr lang="de-DE" smtClean="0"/>
              <a:t>02.03.2026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FBD8-41C8-4BCF-9230-B4707D30EB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883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3D3E-4098-47A0-A0D7-FB135FD8AD3F}" type="datetimeFigureOut">
              <a:rPr lang="de-DE" smtClean="0"/>
              <a:t>02.03.2026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BFBD8-41C8-4BCF-9230-B4707D30EB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36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2D3D3E-4098-47A0-A0D7-FB135FD8AD3F}" type="datetimeFigureOut">
              <a:rPr lang="de-DE" smtClean="0"/>
              <a:t>02.03.2026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ABFBD8-41C8-4BCF-9230-B4707D30EB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888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69BCD5-C0FE-A76A-1F40-E8B940B41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7A0ABB7-4371-C49C-BC80-9DA539F5C3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Ein Bild, das Text, Cartoon, Grün, Grafikdesign enthält.&#10;&#10;KI-generierte Inhalte können fehlerhaft sein.">
            <a:extLst>
              <a:ext uri="{FF2B5EF4-FFF2-40B4-BE49-F238E27FC236}">
                <a16:creationId xmlns:a16="http://schemas.microsoft.com/office/drawing/2014/main" id="{23E60DD9-CAE0-DABE-47CC-15700439A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46932" cy="9144000"/>
          </a:xfrm>
          <a:prstGeom prst="rect">
            <a:avLst/>
          </a:prstGeom>
        </p:spPr>
      </p:pic>
      <p:pic>
        <p:nvPicPr>
          <p:cNvPr id="7" name="Grafik 6" descr="Ein Bild, das draußen, Winter, Himmel, Schnee enthält.&#10;&#10;KI-generierte Inhalte können fehlerhaft sein.">
            <a:extLst>
              <a:ext uri="{FF2B5EF4-FFF2-40B4-BE49-F238E27FC236}">
                <a16:creationId xmlns:a16="http://schemas.microsoft.com/office/drawing/2014/main" id="{FCE41757-CDBF-A9FB-5502-DF3B92417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6470638"/>
            <a:ext cx="2817216" cy="235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13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3D908C-D510-FEF3-F7D3-A5CA986C1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Ein Bild, das Text, Cartoon, Brief, Darstellung enthält.&#10;&#10;KI-generierte Inhalte können fehlerhaft sein.">
            <a:extLst>
              <a:ext uri="{FF2B5EF4-FFF2-40B4-BE49-F238E27FC236}">
                <a16:creationId xmlns:a16="http://schemas.microsoft.com/office/drawing/2014/main" id="{A3C67C9D-864B-A666-6FBD-57B92B1DA8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62713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22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BB3F0B-A588-66CA-699F-D9A3106EF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Ein Bild, das Himmel, draußen, Screenshot enthält.&#10;&#10;KI-generierte Inhalte können fehlerhaft sein.">
            <a:extLst>
              <a:ext uri="{FF2B5EF4-FFF2-40B4-BE49-F238E27FC236}">
                <a16:creationId xmlns:a16="http://schemas.microsoft.com/office/drawing/2014/main" id="{0FB45961-05E6-7E17-FCE9-558BA9EA7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74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C2D26E-3A81-0E2C-A155-858748F29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Ein Bild, das Text, Cartoon, Grün, Schrift enthält.&#10;&#10;KI-generierte Inhalte können fehlerhaft sein.">
            <a:extLst>
              <a:ext uri="{FF2B5EF4-FFF2-40B4-BE49-F238E27FC236}">
                <a16:creationId xmlns:a16="http://schemas.microsoft.com/office/drawing/2014/main" id="{0AD5EDE0-2A35-E492-F5FD-99B10A89B6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64465" cy="9144000"/>
          </a:xfrm>
          <a:prstGeom prst="rect">
            <a:avLst/>
          </a:prstGeom>
        </p:spPr>
      </p:pic>
      <p:pic>
        <p:nvPicPr>
          <p:cNvPr id="7" name="Grafik 6" descr="Ein Bild, das draußen, Winter, Himmel, Schnee enthält.&#10;&#10;KI-generierte Inhalte können fehlerhaft sein.">
            <a:extLst>
              <a:ext uri="{FF2B5EF4-FFF2-40B4-BE49-F238E27FC236}">
                <a16:creationId xmlns:a16="http://schemas.microsoft.com/office/drawing/2014/main" id="{E74F11A8-A336-EECC-E614-C18E723CC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85" y="6721311"/>
            <a:ext cx="2700626" cy="225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8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D4B6B6-63A7-B599-9073-AD98DE323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Ein Bild, das Text, Visitenkarte, Cartoon, Screenshot enthält.&#10;&#10;KI-generierte Inhalte können fehlerhaft sein.">
            <a:extLst>
              <a:ext uri="{FF2B5EF4-FFF2-40B4-BE49-F238E27FC236}">
                <a16:creationId xmlns:a16="http://schemas.microsoft.com/office/drawing/2014/main" id="{41CB81C4-84FF-9B47-E5D1-B1FEDE4F1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7075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72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25876C-19EB-33B2-1F15-137D0BE7C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Ein Bild, das Text, Visitenkarte, Screenshot, Cartoon enthält.&#10;&#10;KI-generierte Inhalte können fehlerhaft sein.">
            <a:extLst>
              <a:ext uri="{FF2B5EF4-FFF2-40B4-BE49-F238E27FC236}">
                <a16:creationId xmlns:a16="http://schemas.microsoft.com/office/drawing/2014/main" id="{915EED1A-5C22-A0DC-095F-325328E8E9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5171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81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3715CD-2A10-EEA1-849D-8BFB55D61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Ein Bild, das Text, Cartoon, Brief, Darstellung enthält.&#10;&#10;KI-generierte Inhalte können fehlerhaft sein.">
            <a:extLst>
              <a:ext uri="{FF2B5EF4-FFF2-40B4-BE49-F238E27FC236}">
                <a16:creationId xmlns:a16="http://schemas.microsoft.com/office/drawing/2014/main" id="{4D83B43D-EAA2-D455-1F5D-60B196F43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519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8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38B358-C1A6-D6EB-A551-BAC3C2677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Ein Bild, das Text, Brief, Cartoon, Darstellung enthält.&#10;&#10;KI-generierte Inhalte können fehlerhaft sein.">
            <a:extLst>
              <a:ext uri="{FF2B5EF4-FFF2-40B4-BE49-F238E27FC236}">
                <a16:creationId xmlns:a16="http://schemas.microsoft.com/office/drawing/2014/main" id="{E837FF63-8E97-1C6A-9EC4-70A9EF5EE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16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54426-205A-1108-234A-26341987A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Ein Bild, das Text, Cartoon, Brief, Darstellung enthält.&#10;&#10;KI-generierte Inhalte können fehlerhaft sein.">
            <a:extLst>
              <a:ext uri="{FF2B5EF4-FFF2-40B4-BE49-F238E27FC236}">
                <a16:creationId xmlns:a16="http://schemas.microsoft.com/office/drawing/2014/main" id="{DECDACB4-A288-63A1-14B0-577903A89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5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F949D5-5984-5171-50CE-D95E2D3FC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Ein Bild, das Text, Cartoon, Brief, Darstellung enthält.&#10;&#10;KI-generierte Inhalte können fehlerhaft sein.">
            <a:extLst>
              <a:ext uri="{FF2B5EF4-FFF2-40B4-BE49-F238E27FC236}">
                <a16:creationId xmlns:a16="http://schemas.microsoft.com/office/drawing/2014/main" id="{A37F89EA-12D0-F8B9-F4E7-8C0643510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46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9A3C07-617F-45F2-B8D3-89777B82F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Ein Bild, das Text, Cartoon, Brief, Darstellung enthält.&#10;&#10;KI-generierte Inhalte können fehlerhaft sein.">
            <a:extLst>
              <a:ext uri="{FF2B5EF4-FFF2-40B4-BE49-F238E27FC236}">
                <a16:creationId xmlns:a16="http://schemas.microsoft.com/office/drawing/2014/main" id="{B4BBFC85-1B21-66D9-822F-D56C30470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80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Bildschirmpräsentation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Simon Marie-Luise</dc:creator>
  <cp:lastModifiedBy>Simon Marie-Luise</cp:lastModifiedBy>
  <cp:revision>1</cp:revision>
  <dcterms:created xsi:type="dcterms:W3CDTF">2026-03-02T14:36:31Z</dcterms:created>
  <dcterms:modified xsi:type="dcterms:W3CDTF">2026-03-02T14:46:01Z</dcterms:modified>
</cp:coreProperties>
</file>