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0">
            <a:off x="2269139" y="5067900"/>
            <a:ext cx="5748722" cy="2325508"/>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Was beschreibt eine angepasste Ration im Winter?</a:t>
            </a:r>
          </a:p>
        </p:txBody>
      </p:sp>
      <p:sp>
        <p:nvSpPr>
          <p:cNvPr name="Freeform 7" id="7"/>
          <p:cNvSpPr/>
          <p:nvPr/>
        </p:nvSpPr>
        <p:spPr>
          <a:xfrm flipH="false" flipV="false" rot="0">
            <a:off x="6389522"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857292"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4"/>
            <a:stretch>
              <a:fillRect l="0" t="0" r="0" b="0"/>
            </a:stretch>
          </a:blipFill>
        </p:spPr>
      </p:sp>
      <p:sp>
        <p:nvSpPr>
          <p:cNvPr name="TextBox 9" id="9"/>
          <p:cNvSpPr txBox="true"/>
          <p:nvPr/>
        </p:nvSpPr>
        <p:spPr>
          <a:xfrm rot="0">
            <a:off x="3207782"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0">
            <a:off x="2343287" y="5297174"/>
            <a:ext cx="5416516" cy="3100677"/>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Qu’est-ce qu’une ration adaptée en hiver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97766"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3366" y="4232134"/>
            <a:ext cx="5790650"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Mehr Frischfutter</a:t>
            </a:r>
          </a:p>
        </p:txBody>
      </p:sp>
      <p:sp>
        <p:nvSpPr>
          <p:cNvPr name="TextBox 10" id="10"/>
          <p:cNvSpPr txBox="true"/>
          <p:nvPr/>
        </p:nvSpPr>
        <p:spPr>
          <a:xfrm rot="0">
            <a:off x="3063366" y="5679934"/>
            <a:ext cx="525855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Erhöhte Energiedichte zur Wärmeproduktion</a:t>
            </a:r>
          </a:p>
        </p:txBody>
      </p:sp>
      <p:sp>
        <p:nvSpPr>
          <p:cNvPr name="TextBox 11" id="11"/>
          <p:cNvSpPr txBox="true"/>
          <p:nvPr/>
        </p:nvSpPr>
        <p:spPr>
          <a:xfrm rot="0">
            <a:off x="3063366" y="7546834"/>
            <a:ext cx="4998775"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Reduzierte Eiweissgaben</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57275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2810685" y="4366575"/>
            <a:ext cx="6190440"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Plus de fourrage frais</a:t>
            </a:r>
          </a:p>
        </p:txBody>
      </p:sp>
      <p:sp>
        <p:nvSpPr>
          <p:cNvPr name="TextBox 10" id="10"/>
          <p:cNvSpPr txBox="true"/>
          <p:nvPr/>
        </p:nvSpPr>
        <p:spPr>
          <a:xfrm rot="0">
            <a:off x="2810685" y="5757225"/>
            <a:ext cx="619044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Densité énergétique plus élevée pour la production de chaleur</a:t>
            </a:r>
          </a:p>
        </p:txBody>
      </p:sp>
      <p:sp>
        <p:nvSpPr>
          <p:cNvPr name="TextBox 11" id="11"/>
          <p:cNvSpPr txBox="true"/>
          <p:nvPr/>
        </p:nvSpPr>
        <p:spPr>
          <a:xfrm rot="0">
            <a:off x="2810685" y="7386688"/>
            <a:ext cx="619044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Moins de protéines dans la rationdes semences</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0">
            <a:off x="2151556" y="3905492"/>
            <a:ext cx="6308613" cy="5356733"/>
          </a:xfrm>
          <a:prstGeom prst="rect">
            <a:avLst/>
          </a:prstGeom>
        </p:spPr>
        <p:txBody>
          <a:bodyPr anchor="t" rtlCol="false" tIns="0" lIns="0" bIns="0" rIns="0">
            <a:spAutoFit/>
          </a:bodyPr>
          <a:lstStyle/>
          <a:p>
            <a:pPr algn="l">
              <a:lnSpc>
                <a:spcPts val="3556"/>
              </a:lnSpc>
            </a:pPr>
            <a:r>
              <a:rPr lang="en-US" sz="2800">
                <a:solidFill>
                  <a:srgbClr val="197C35"/>
                </a:solidFill>
                <a:latin typeface="Cerebri"/>
                <a:ea typeface="Cerebri"/>
                <a:cs typeface="Cerebri"/>
                <a:sym typeface="Cerebri"/>
              </a:rPr>
              <a:t>Im Winter benötigen Tiere mehr Energie, um ihre Körpertemperatur aufrechtzuerhalten. Daher muss die Futterration eine höhere Energiedichte aufweisen. Je nach Tierart und Leistung ist es wichtig, die Ration individuell an die sinkenden Temperaturen, den Energiebedarf und die Verfügbarkeit der Futtermittel anzupassen. Hochwertige Silagen, energiereiches Kraftfutter oder Heu können diese Funktion erfüllen.</a:t>
            </a:r>
          </a:p>
        </p:txBody>
      </p:sp>
      <p:sp>
        <p:nvSpPr>
          <p:cNvPr name="Freeform 8" id="8"/>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ctr">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2192502" y="3625427"/>
            <a:ext cx="6491194" cy="6051169"/>
          </a:xfrm>
          <a:prstGeom prst="rect">
            <a:avLst/>
          </a:prstGeom>
        </p:spPr>
        <p:txBody>
          <a:bodyPr anchor="t" rtlCol="false" tIns="0" lIns="0" bIns="0" rIns="0">
            <a:spAutoFit/>
          </a:bodyPr>
          <a:lstStyle/>
          <a:p>
            <a:pPr algn="l">
              <a:lnSpc>
                <a:spcPts val="3683"/>
              </a:lnSpc>
            </a:pPr>
            <a:r>
              <a:rPr lang="en-US" sz="2900">
                <a:solidFill>
                  <a:srgbClr val="197C35"/>
                </a:solidFill>
                <a:latin typeface="Cerebri"/>
                <a:ea typeface="Cerebri"/>
                <a:cs typeface="Cerebri"/>
                <a:sym typeface="Cerebri"/>
              </a:rPr>
              <a:t>Antwort A ist falsch, denn Frischfutter steht im Winter nur begrenzt zur Verfügung und enthält viel Wasser, aber wenig Energie, was dem erhöhten Bedarf nicht gerecht wird.</a:t>
            </a:r>
          </a:p>
          <a:p>
            <a:pPr algn="l">
              <a:lnSpc>
                <a:spcPts val="3683"/>
              </a:lnSpc>
            </a:pPr>
          </a:p>
          <a:p>
            <a:pPr algn="l">
              <a:lnSpc>
                <a:spcPts val="3683"/>
              </a:lnSpc>
            </a:pPr>
            <a:r>
              <a:rPr lang="en-US" sz="2900">
                <a:solidFill>
                  <a:srgbClr val="197C35"/>
                </a:solidFill>
                <a:latin typeface="Cerebri"/>
                <a:ea typeface="Cerebri"/>
                <a:cs typeface="Cerebri"/>
                <a:sym typeface="Cerebri"/>
              </a:rPr>
              <a:t>Antwort C ist ebenfalls nicht korrekt, da Eiweiss im Winter weiterhin in angepassten Mengen nötig ist, besonders bei leistungsstarken Tieren wie Milchkühen. Eine Reduktion wäre kontraproduktiv für Produktion und Gesundheit.</a:t>
            </a:r>
          </a:p>
        </p:txBody>
      </p:sp>
      <p:sp>
        <p:nvSpPr>
          <p:cNvPr name="Freeform 9" id="9"/>
          <p:cNvSpPr/>
          <p:nvPr/>
        </p:nvSpPr>
        <p:spPr>
          <a:xfrm flipH="false" flipV="false" rot="0">
            <a:off x="6429596" y="9858137"/>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2151556" y="3773847"/>
            <a:ext cx="6448939" cy="5356733"/>
          </a:xfrm>
          <a:prstGeom prst="rect">
            <a:avLst/>
          </a:prstGeom>
        </p:spPr>
        <p:txBody>
          <a:bodyPr anchor="t" rtlCol="false" tIns="0" lIns="0" bIns="0" rIns="0">
            <a:spAutoFit/>
          </a:bodyPr>
          <a:lstStyle/>
          <a:p>
            <a:pPr algn="l">
              <a:lnSpc>
                <a:spcPts val="3556"/>
              </a:lnSpc>
            </a:pPr>
            <a:r>
              <a:rPr lang="en-US" sz="2800">
                <a:solidFill>
                  <a:srgbClr val="197C35"/>
                </a:solidFill>
                <a:latin typeface="Cerebri"/>
                <a:ea typeface="Cerebri"/>
                <a:cs typeface="Cerebri"/>
                <a:sym typeface="Cerebri"/>
              </a:rPr>
              <a:t>En hiver, les animaux ont besoin de plus d’énergie pour maintenir leur température corporelle. C’est pourquoi la ration alimentaire doit avoir une densité énergétique plus élevée. Selon l’espèce et le niveau de production, il est important d’adapter la ration aux températures plus basses, aux besoins énergétiques et à la disponibilité des fourrages. Des ensilages de qualité, des concentrés énergétiques ou du foin peuvent remplir cette fonction. </a:t>
            </a:r>
          </a:p>
        </p:txBody>
      </p:sp>
      <p:sp>
        <p:nvSpPr>
          <p:cNvPr name="Freeform 9" id="9"/>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261717" y="1028700"/>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793907" y="3399028"/>
            <a:ext cx="6699186" cy="6051169"/>
          </a:xfrm>
          <a:prstGeom prst="rect">
            <a:avLst/>
          </a:prstGeom>
        </p:spPr>
        <p:txBody>
          <a:bodyPr anchor="t" rtlCol="false" tIns="0" lIns="0" bIns="0" rIns="0">
            <a:spAutoFit/>
          </a:bodyPr>
          <a:lstStyle/>
          <a:p>
            <a:pPr algn="l">
              <a:lnSpc>
                <a:spcPts val="3683"/>
              </a:lnSpc>
            </a:pPr>
            <a:r>
              <a:rPr lang="en-US" sz="2900">
                <a:solidFill>
                  <a:srgbClr val="197C35"/>
                </a:solidFill>
                <a:latin typeface="Cerebri"/>
                <a:ea typeface="Cerebri"/>
                <a:cs typeface="Cerebri"/>
                <a:sym typeface="Cerebri"/>
              </a:rPr>
              <a:t>La réponse A est fausse, car le fourrage frais est rarement disponible en hiver et contient beaucoup d’eau mais peu d’énergie, ce qui ne couvre pas les besoins accrus.</a:t>
            </a:r>
          </a:p>
          <a:p>
            <a:pPr algn="l">
              <a:lnSpc>
                <a:spcPts val="3683"/>
              </a:lnSpc>
            </a:pPr>
          </a:p>
          <a:p>
            <a:pPr algn="l">
              <a:lnSpc>
                <a:spcPts val="3683"/>
              </a:lnSpc>
            </a:pPr>
            <a:r>
              <a:rPr lang="en-US" sz="2900">
                <a:solidFill>
                  <a:srgbClr val="197C35"/>
                </a:solidFill>
                <a:latin typeface="Cerebri"/>
                <a:ea typeface="Cerebri"/>
                <a:cs typeface="Cerebri"/>
                <a:sym typeface="Cerebri"/>
              </a:rPr>
              <a:t>La réponse C n’est pas correcte non plus, car les apports protéiques restent nécessaires en quantités adaptées en hiver, surtout pour les animaux très productifs comme les vaches laitières. Une réduction serait contre-productive pour la production et la santé.</a:t>
            </a:r>
          </a:p>
        </p:txBody>
      </p:sp>
      <p:sp>
        <p:nvSpPr>
          <p:cNvPr name="Freeform 9" id="9"/>
          <p:cNvSpPr/>
          <p:nvPr/>
        </p:nvSpPr>
        <p:spPr>
          <a:xfrm flipH="false" flipV="false" rot="0">
            <a:off x="6429596" y="9616823"/>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1978225"/>
            <a:ext cx="8230557" cy="8040055"/>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3133" t="0" r="-23133" b="0"/>
              </a:stretch>
            </a:blipFill>
          </p:spPr>
        </p:sp>
      </p:grpSp>
      <p:sp>
        <p:nvSpPr>
          <p:cNvPr name="Freeform 6" id="6"/>
          <p:cNvSpPr/>
          <p:nvPr/>
        </p:nvSpPr>
        <p:spPr>
          <a:xfrm flipH="false" flipV="false" rot="0">
            <a:off x="571832" y="1308273"/>
            <a:ext cx="1461725" cy="1704996"/>
          </a:xfrm>
          <a:custGeom>
            <a:avLst/>
            <a:gdLst/>
            <a:ahLst/>
            <a:cxnLst/>
            <a:rect r="r" b="b" t="t" l="l"/>
            <a:pathLst>
              <a:path h="1704996" w="1461725">
                <a:moveTo>
                  <a:pt x="0" y="0"/>
                </a:moveTo>
                <a:lnTo>
                  <a:pt x="1461724" y="0"/>
                </a:lnTo>
                <a:lnTo>
                  <a:pt x="1461724" y="1704996"/>
                </a:lnTo>
                <a:lnTo>
                  <a:pt x="0" y="1704996"/>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DAG6R3fnqoQ</dc:identifier>
  <dcterms:modified xsi:type="dcterms:W3CDTF">2011-08-01T06:04:30Z</dcterms:modified>
  <cp:revision>1</cp:revision>
  <dc:title>Quiz15</dc:title>
</cp:coreProperties>
</file>