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0">
            <a:off x="2269139" y="5067900"/>
            <a:ext cx="5748722" cy="2325508"/>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Was ist ein Vorteil der Winterruhe für Ackerflächen?</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0">
            <a:off x="2343287" y="5043201"/>
            <a:ext cx="5705664"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Quel est un avantage du repos hivernal des terres arables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133033"/>
            <a:ext cx="579065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Fördert die Mikroorganismenaktivität</a:t>
            </a:r>
          </a:p>
        </p:txBody>
      </p:sp>
      <p:sp>
        <p:nvSpPr>
          <p:cNvPr name="TextBox 10" id="10"/>
          <p:cNvSpPr txBox="true"/>
          <p:nvPr/>
        </p:nvSpPr>
        <p:spPr>
          <a:xfrm rot="0">
            <a:off x="3063366" y="5679934"/>
            <a:ext cx="525855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Reduziert Erosion und verbessert Bodenstruktur</a:t>
            </a:r>
          </a:p>
        </p:txBody>
      </p:sp>
      <p:sp>
        <p:nvSpPr>
          <p:cNvPr name="TextBox 11" id="11"/>
          <p:cNvSpPr txBox="true"/>
          <p:nvPr/>
        </p:nvSpPr>
        <p:spPr>
          <a:xfrm rot="0">
            <a:off x="3063366" y="7328419"/>
            <a:ext cx="4998775"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Verbessert die Keimfähigkeit</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57275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810685" y="4133033"/>
            <a:ext cx="619044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Favorise l’activité des </a:t>
            </a:r>
          </a:p>
          <a:p>
            <a:pPr algn="l">
              <a:lnSpc>
                <a:spcPts val="3300"/>
              </a:lnSpc>
            </a:pPr>
            <a:r>
              <a:rPr lang="en-US" sz="3000">
                <a:solidFill>
                  <a:srgbClr val="197C35"/>
                </a:solidFill>
                <a:latin typeface="Cerebri"/>
                <a:ea typeface="Cerebri"/>
                <a:cs typeface="Cerebri"/>
                <a:sym typeface="Cerebri"/>
              </a:rPr>
              <a:t>micro-organismes</a:t>
            </a:r>
          </a:p>
        </p:txBody>
      </p:sp>
      <p:sp>
        <p:nvSpPr>
          <p:cNvPr name="TextBox 10" id="10"/>
          <p:cNvSpPr txBox="true"/>
          <p:nvPr/>
        </p:nvSpPr>
        <p:spPr>
          <a:xfrm rot="0">
            <a:off x="2810685" y="5882007"/>
            <a:ext cx="619044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Réduit l’érosion et améliore </a:t>
            </a:r>
          </a:p>
          <a:p>
            <a:pPr algn="l">
              <a:lnSpc>
                <a:spcPts val="3300"/>
              </a:lnSpc>
            </a:pPr>
            <a:r>
              <a:rPr lang="en-US" sz="3000">
                <a:solidFill>
                  <a:srgbClr val="197C35"/>
                </a:solidFill>
                <a:latin typeface="Cerebri"/>
                <a:ea typeface="Cerebri"/>
                <a:cs typeface="Cerebri"/>
                <a:sym typeface="Cerebri"/>
              </a:rPr>
              <a:t>la structure du sol</a:t>
            </a:r>
          </a:p>
        </p:txBody>
      </p:sp>
      <p:sp>
        <p:nvSpPr>
          <p:cNvPr name="TextBox 11" id="11"/>
          <p:cNvSpPr txBox="true"/>
          <p:nvPr/>
        </p:nvSpPr>
        <p:spPr>
          <a:xfrm rot="0">
            <a:off x="2810685" y="7567103"/>
            <a:ext cx="619044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Améliore la germination </a:t>
            </a:r>
          </a:p>
          <a:p>
            <a:pPr algn="l">
              <a:lnSpc>
                <a:spcPts val="3300"/>
              </a:lnSpc>
            </a:pPr>
            <a:r>
              <a:rPr lang="en-US" sz="3000">
                <a:solidFill>
                  <a:srgbClr val="197C35"/>
                </a:solidFill>
                <a:latin typeface="Cerebri"/>
                <a:ea typeface="Cerebri"/>
                <a:cs typeface="Cerebri"/>
                <a:sym typeface="Cerebri"/>
              </a:rPr>
              <a:t>des semences</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0">
            <a:off x="1751469" y="3646156"/>
            <a:ext cx="6784062" cy="5804408"/>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Die Winterruhe gibt dem Boden die Möglichkeit, sich zu regenerieren, indem keine schweren Maschinen ihn verdichten oder Pflanzen ihm laufend Nährstoffe entziehen. Ohne Bewirtschaftung wird die Bodenerosion durch Wind und Wasser reduziert, vor allem wenn Stoppeln oder Zwischenfrüchte als schützende Bedeckung vorhanden sind. Auch Bodenverdichtungen können sich mit der Zeit entspannen, was langfristig die Struktur und Wasseraufnahmefähigkeit verbessert.</a:t>
            </a:r>
          </a:p>
        </p:txBody>
      </p:sp>
      <p:sp>
        <p:nvSpPr>
          <p:cNvPr name="Freeform 8" id="8"/>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008806" y="3858790"/>
            <a:ext cx="6858587" cy="5584444"/>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Antwort A ist falsch, da die Mikroorganismenaktivität im Winter durch die Kälte deutlich abnimmt und erst bei steigenden Temperaturen im Frühjahr wieder zunimmt.</a:t>
            </a:r>
          </a:p>
          <a:p>
            <a:pPr algn="l">
              <a:lnSpc>
                <a:spcPts val="3683"/>
              </a:lnSpc>
            </a:pPr>
          </a:p>
          <a:p>
            <a:pPr algn="l">
              <a:lnSpc>
                <a:spcPts val="3683"/>
              </a:lnSpc>
            </a:pPr>
            <a:r>
              <a:rPr lang="en-US" sz="2900">
                <a:solidFill>
                  <a:srgbClr val="197C35"/>
                </a:solidFill>
                <a:latin typeface="Cerebri"/>
                <a:ea typeface="Cerebri"/>
                <a:cs typeface="Cerebri"/>
                <a:sym typeface="Cerebri"/>
              </a:rPr>
              <a:t>Antwort C ist ebenfalls nicht korrekt, denn die Winterruhe verbessert nicht direkt die Keimfähigkeit. Diese hängt vielmehr von Saatgutqualität und Saatbettbedingungen ab, nicht von der Winterbrache.</a:t>
            </a:r>
          </a:p>
        </p:txBody>
      </p:sp>
      <p:sp>
        <p:nvSpPr>
          <p:cNvPr name="Freeform 9" id="9"/>
          <p:cNvSpPr/>
          <p:nvPr/>
        </p:nvSpPr>
        <p:spPr>
          <a:xfrm flipH="false" flipV="false" rot="0">
            <a:off x="6429596" y="9858137"/>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951447" y="3646156"/>
            <a:ext cx="6686664" cy="5804408"/>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Le repos hivernal donne au sol la possibilité de se régénérer, en évitant le tassement par des machines lourdes ou l’extraction continue de nutriments par les plantes. Sans exploitation, l’érosion du sol par le vent et l’eau est réduite, surtout lorsque des chaumes ou des cultures intermédiaires offrent une couverture protectrice. Les tassements du sol peuvent également se relâcher avec le temps, ce qui améliore durablement la structure et la capacité d’absorption d’eau du sol.</a:t>
            </a:r>
          </a:p>
        </p:txBody>
      </p:sp>
      <p:sp>
        <p:nvSpPr>
          <p:cNvPr name="Freeform 9" id="9"/>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61717" y="102870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988409" y="3797068"/>
            <a:ext cx="6591129" cy="5584444"/>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La réponse A est fausse, car l’activité des micro-organismes diminue nettement en hiver en raison du froid et ne reprend qu’avec la hausse des températures au printemps.</a:t>
            </a:r>
          </a:p>
          <a:p>
            <a:pPr algn="l">
              <a:lnSpc>
                <a:spcPts val="3683"/>
              </a:lnSpc>
            </a:pPr>
          </a:p>
          <a:p>
            <a:pPr algn="l">
              <a:lnSpc>
                <a:spcPts val="3683"/>
              </a:lnSpc>
            </a:pPr>
            <a:r>
              <a:rPr lang="en-US" sz="2900">
                <a:solidFill>
                  <a:srgbClr val="197C35"/>
                </a:solidFill>
                <a:latin typeface="Cerebri"/>
                <a:ea typeface="Cerebri"/>
                <a:cs typeface="Cerebri"/>
                <a:sym typeface="Cerebri"/>
              </a:rPr>
              <a:t>La réponse C n’est pas correcte non plus, car le repos hivernal n’améliore pas directement la faculté germinative. Celle-ci dépend plutôt de la qualité de la semence et des conditions du lit de semence, et non de la jachère hiverna</a:t>
            </a:r>
          </a:p>
        </p:txBody>
      </p:sp>
      <p:sp>
        <p:nvSpPr>
          <p:cNvPr name="Freeform 9" id="9"/>
          <p:cNvSpPr/>
          <p:nvPr/>
        </p:nvSpPr>
        <p:spPr>
          <a:xfrm flipH="false" flipV="false" rot="0">
            <a:off x="6429596" y="9616823"/>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1978225"/>
            <a:ext cx="8230557" cy="8040055"/>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202" t="0" r="-23202" b="0"/>
              </a:stretch>
            </a:blipFill>
          </p:spPr>
        </p:sp>
      </p:grpSp>
      <p:sp>
        <p:nvSpPr>
          <p:cNvPr name="Freeform 6" id="6"/>
          <p:cNvSpPr/>
          <p:nvPr/>
        </p:nvSpPr>
        <p:spPr>
          <a:xfrm flipH="false" flipV="false" rot="0">
            <a:off x="571832" y="1308273"/>
            <a:ext cx="1461725" cy="1704996"/>
          </a:xfrm>
          <a:custGeom>
            <a:avLst/>
            <a:gdLst/>
            <a:ahLst/>
            <a:cxnLst/>
            <a:rect r="r" b="b" t="t" l="l"/>
            <a:pathLst>
              <a:path h="1704996" w="1461725">
                <a:moveTo>
                  <a:pt x="0" y="0"/>
                </a:moveTo>
                <a:lnTo>
                  <a:pt x="1461724" y="0"/>
                </a:lnTo>
                <a:lnTo>
                  <a:pt x="1461724"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DAG5tKPQenc</dc:identifier>
  <dcterms:modified xsi:type="dcterms:W3CDTF">2011-08-01T06:04:30Z</dcterms:modified>
  <cp:revision>1</cp:revision>
  <dc:title>Quiz14</dc:title>
</cp:coreProperties>
</file>