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16819" y="4924139"/>
            <a:ext cx="6653361"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Warum ist </a:t>
            </a:r>
          </a:p>
          <a:p>
            <a:pPr algn="ctr">
              <a:lnSpc>
                <a:spcPts val="6122"/>
              </a:lnSpc>
            </a:pPr>
            <a:r>
              <a:rPr lang="en-US" sz="5102" b="true">
                <a:solidFill>
                  <a:srgbClr val="197C35"/>
                </a:solidFill>
                <a:latin typeface="Cerebri Bold"/>
                <a:ea typeface="Cerebri Bold"/>
                <a:cs typeface="Cerebri Bold"/>
                <a:sym typeface="Cerebri Bold"/>
              </a:rPr>
              <a:t>Stallklima im November besonders </a:t>
            </a:r>
          </a:p>
          <a:p>
            <a:pPr algn="ctr">
              <a:lnSpc>
                <a:spcPts val="6122"/>
              </a:lnSpc>
            </a:pPr>
            <a:r>
              <a:rPr lang="en-US" sz="5102" b="true">
                <a:solidFill>
                  <a:srgbClr val="197C35"/>
                </a:solidFill>
                <a:latin typeface="Cerebri Bold"/>
                <a:ea typeface="Cerebri Bold"/>
                <a:cs typeface="Cerebri Bold"/>
                <a:sym typeface="Cerebri Bold"/>
              </a:rPr>
              <a:t>kritisch?</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912496" y="5043201"/>
            <a:ext cx="6567245"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Pourquoi le climat en stabulation est-il particulièrement critique en novembre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57906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sich Kondenswasser bei Temperaturwechseln bildet</a:t>
            </a:r>
          </a:p>
        </p:txBody>
      </p:sp>
      <p:sp>
        <p:nvSpPr>
          <p:cNvPr name="TextBox 10" id="10"/>
          <p:cNvSpPr txBox="true"/>
          <p:nvPr/>
        </p:nvSpPr>
        <p:spPr>
          <a:xfrm rot="0">
            <a:off x="3063366" y="5679934"/>
            <a:ext cx="525855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Tiere weniger trinken</a:t>
            </a:r>
          </a:p>
        </p:txBody>
      </p:sp>
      <p:sp>
        <p:nvSpPr>
          <p:cNvPr name="TextBox 11" id="11"/>
          <p:cNvSpPr txBox="true"/>
          <p:nvPr/>
        </p:nvSpPr>
        <p:spPr>
          <a:xfrm rot="0">
            <a:off x="3063366" y="7328419"/>
            <a:ext cx="4998775"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es zu trocken ist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10685" y="4133033"/>
            <a:ext cx="6190440"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de la condensation apparaît avec les variations de température</a:t>
            </a:r>
          </a:p>
        </p:txBody>
      </p:sp>
      <p:sp>
        <p:nvSpPr>
          <p:cNvPr name="TextBox 10" id="10"/>
          <p:cNvSpPr txBox="true"/>
          <p:nvPr/>
        </p:nvSpPr>
        <p:spPr>
          <a:xfrm rot="0">
            <a:off x="2810685" y="5882007"/>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les animaux boivent moins</a:t>
            </a:r>
          </a:p>
        </p:txBody>
      </p:sp>
      <p:sp>
        <p:nvSpPr>
          <p:cNvPr name="TextBox 11" id="11"/>
          <p:cNvSpPr txBox="true"/>
          <p:nvPr/>
        </p:nvSpPr>
        <p:spPr>
          <a:xfrm rot="0">
            <a:off x="2810685" y="7567103"/>
            <a:ext cx="619044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qu’il fait trop sec</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1902748" y="3743184"/>
            <a:ext cx="6481504" cy="570738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Im November treten häufig grosse Temperaturunterschiede zwischen Tag und Nacht auf. Warme, feuchte Stallluft kann an kalten Oberflächen kondensieren, was zur Bildung von Kondenswasser führt. Dieses schafft ein feuchtes Mikroklima, das die Entstehung von Schimmel und das Wachstum von Krankheitserregern begünstigt. Ein gut durchlüfteter Stall ist daher besonders wichtig, um ein gesundes Klima zu erhalten.</a:t>
            </a:r>
          </a:p>
        </p:txBody>
      </p:sp>
      <p:sp>
        <p:nvSpPr>
          <p:cNvPr name="Freeform 8" id="8"/>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A</a:t>
            </a:r>
          </a:p>
        </p:txBody>
      </p:sp>
      <p:sp>
        <p:nvSpPr>
          <p:cNvPr name="TextBox 8" id="8"/>
          <p:cNvSpPr txBox="true"/>
          <p:nvPr/>
        </p:nvSpPr>
        <p:spPr>
          <a:xfrm rot="0">
            <a:off x="1768235" y="3748808"/>
            <a:ext cx="6750530" cy="6051169"/>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Antwort B ist falsch, denn der Wasserbedarf der Tiere bleibt auch im November bestehen. Eine ausreichende Flüssigkeitszufuhr ist unabhängig von der Jahreszeit unerlässlich für Gesundheit und Leistung.</a:t>
            </a:r>
          </a:p>
          <a:p>
            <a:pPr algn="l">
              <a:lnSpc>
                <a:spcPts val="3683"/>
              </a:lnSpc>
            </a:pPr>
          </a:p>
          <a:p>
            <a:pPr algn="l">
              <a:lnSpc>
                <a:spcPts val="3683"/>
              </a:lnSpc>
            </a:pPr>
            <a:r>
              <a:rPr lang="en-US" sz="2900">
                <a:solidFill>
                  <a:srgbClr val="197C35"/>
                </a:solidFill>
                <a:latin typeface="Cerebri"/>
                <a:ea typeface="Cerebri"/>
                <a:cs typeface="Cerebri"/>
                <a:sym typeface="Cerebri"/>
              </a:rPr>
              <a:t>Antwort C ist ebenfalls nicht korrekt, da im Herbst eher eine zu hohe Luftfeuchtigkeit als Trockenheit das Problem darstellt. Die feuchte Witterung und mangelnde Luftzirkulation begünstigen ein ungünstiges Stallklima.</a:t>
            </a:r>
          </a:p>
        </p:txBody>
      </p:sp>
      <p:sp>
        <p:nvSpPr>
          <p:cNvPr name="Freeform 9" id="9"/>
          <p:cNvSpPr/>
          <p:nvPr/>
        </p:nvSpPr>
        <p:spPr>
          <a:xfrm flipH="false" flipV="false" rot="0">
            <a:off x="6429596" y="9858137"/>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A</a:t>
            </a:r>
          </a:p>
        </p:txBody>
      </p:sp>
      <p:sp>
        <p:nvSpPr>
          <p:cNvPr name="TextBox 8" id="8"/>
          <p:cNvSpPr txBox="true"/>
          <p:nvPr/>
        </p:nvSpPr>
        <p:spPr>
          <a:xfrm rot="0">
            <a:off x="1865002" y="3655003"/>
            <a:ext cx="6556996" cy="5584444"/>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En novembre, on observe souvent de grands écarts de température entre le jour et la nuit. L’air chaud et humide de l’étable peut se condenser sur des surfaces froides, entraînant la formation de condensation. Cela crée un microclimat humide qui favorise le développement de moisissures et la prolifération d’agents pathogènes. Il est donc particulièrement important d’assurer une bonne aération de l’étable pour maintenir un climat sain.</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A</a:t>
            </a:r>
          </a:p>
        </p:txBody>
      </p:sp>
      <p:sp>
        <p:nvSpPr>
          <p:cNvPr name="TextBox 8" id="8"/>
          <p:cNvSpPr txBox="true"/>
          <p:nvPr/>
        </p:nvSpPr>
        <p:spPr>
          <a:xfrm rot="0">
            <a:off x="1945187" y="3645789"/>
            <a:ext cx="6396627" cy="6051169"/>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La réponse B est fausse, car les animaux ont toujours besoin d’eau en novembre. Un apport suffisant en eau est indispensable pour la santé et les performances, quelle que soit la saison.</a:t>
            </a:r>
          </a:p>
          <a:p>
            <a:pPr algn="l">
              <a:lnSpc>
                <a:spcPts val="3683"/>
              </a:lnSpc>
            </a:pPr>
          </a:p>
          <a:p>
            <a:pPr algn="l">
              <a:lnSpc>
                <a:spcPts val="3683"/>
              </a:lnSpc>
            </a:pPr>
            <a:r>
              <a:rPr lang="en-US" sz="2900">
                <a:solidFill>
                  <a:srgbClr val="197C35"/>
                </a:solidFill>
                <a:latin typeface="Cerebri"/>
                <a:ea typeface="Cerebri"/>
                <a:cs typeface="Cerebri"/>
                <a:sym typeface="Cerebri"/>
              </a:rPr>
              <a:t>La réponse C n’est pas correcte non plus, car à l’automne, c’est plutôt une humidité excessive qui pose problème. Le temps humide et le manque de circulation d’air favorisent un climat défavorable dans l’étable.</a:t>
            </a:r>
          </a:p>
        </p:txBody>
      </p:sp>
      <p:sp>
        <p:nvSpPr>
          <p:cNvPr name="Freeform 9" id="9"/>
          <p:cNvSpPr/>
          <p:nvPr/>
        </p:nvSpPr>
        <p:spPr>
          <a:xfrm flipH="false" flipV="false" rot="0">
            <a:off x="6429596" y="961682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197822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179" t="0" r="-23179" b="0"/>
              </a:stretch>
            </a:blipFill>
          </p:spPr>
        </p:sp>
      </p:grpSp>
      <p:sp>
        <p:nvSpPr>
          <p:cNvPr name="Freeform 6" id="6"/>
          <p:cNvSpPr/>
          <p:nvPr/>
        </p:nvSpPr>
        <p:spPr>
          <a:xfrm flipH="false" flipV="false" rot="0">
            <a:off x="571832" y="1308273"/>
            <a:ext cx="1461725" cy="1704996"/>
          </a:xfrm>
          <a:custGeom>
            <a:avLst/>
            <a:gdLst/>
            <a:ahLst/>
            <a:cxnLst/>
            <a:rect r="r" b="b" t="t" l="l"/>
            <a:pathLst>
              <a:path h="1704996" w="1461725">
                <a:moveTo>
                  <a:pt x="0" y="0"/>
                </a:moveTo>
                <a:lnTo>
                  <a:pt x="1461724" y="0"/>
                </a:lnTo>
                <a:lnTo>
                  <a:pt x="1461724"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DAG5FZRDYsA</dc:identifier>
  <dcterms:modified xsi:type="dcterms:W3CDTF">2011-08-01T06:04:30Z</dcterms:modified>
  <cp:revision>1</cp:revision>
  <dc:title>Quiz13</dc:title>
</cp:coreProperties>
</file>