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16819" y="5570695"/>
            <a:ext cx="6653361" cy="2325508"/>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Warum ist das Herbstlaub für Wiesen ein Problem?</a:t>
            </a:r>
          </a:p>
        </p:txBody>
      </p:sp>
      <p:sp>
        <p:nvSpPr>
          <p:cNvPr id="7" name="Freeform 7"/>
          <p:cNvSpPr/>
          <p:nvPr/>
        </p:nvSpPr>
        <p:spPr>
          <a:xfrm>
            <a:off x="6389522"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59877" y="5435457"/>
            <a:ext cx="6567245"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les feuilles mortes posent-elles problème sur les prairies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428955"/>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3366" y="4133033"/>
            <a:ext cx="5790650" cy="4286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es Nährstoffe entzieht</a:t>
            </a:r>
          </a:p>
        </p:txBody>
      </p:sp>
      <p:sp>
        <p:nvSpPr>
          <p:cNvPr id="10" name="TextBox 10"/>
          <p:cNvSpPr txBox="1"/>
          <p:nvPr/>
        </p:nvSpPr>
        <p:spPr>
          <a:xfrm>
            <a:off x="3063366" y="5679934"/>
            <a:ext cx="52585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es das Gras lichttechnisch verdrängt</a:t>
            </a:r>
          </a:p>
        </p:txBody>
      </p:sp>
      <p:sp>
        <p:nvSpPr>
          <p:cNvPr id="11" name="TextBox 11"/>
          <p:cNvSpPr txBox="1"/>
          <p:nvPr/>
        </p:nvSpPr>
        <p:spPr>
          <a:xfrm>
            <a:off x="3063366" y="7328419"/>
            <a:ext cx="499877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es das Bodenleben unterdrückt</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7860" y="4133033"/>
            <a:ext cx="551832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qu’elles retirent des nutriments au sol</a:t>
            </a:r>
          </a:p>
        </p:txBody>
      </p:sp>
      <p:sp>
        <p:nvSpPr>
          <p:cNvPr id="10" name="TextBox 10"/>
          <p:cNvSpPr txBox="1"/>
          <p:nvPr/>
        </p:nvSpPr>
        <p:spPr>
          <a:xfrm>
            <a:off x="3067860" y="5882007"/>
            <a:ext cx="5820129"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qu’elles privent l’herbe de lumière</a:t>
            </a:r>
          </a:p>
        </p:txBody>
      </p:sp>
      <p:sp>
        <p:nvSpPr>
          <p:cNvPr id="11" name="TextBox 11"/>
          <p:cNvSpPr txBox="1"/>
          <p:nvPr/>
        </p:nvSpPr>
        <p:spPr>
          <a:xfrm>
            <a:off x="3067860" y="7328419"/>
            <a:ext cx="551832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qu’elles bloquent la vie du sol</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967562" y="3743184"/>
            <a:ext cx="6676265" cy="57073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Wenn im Herbst zu viel Laub auf der Wiese liegen bleibt, gelangt kein Licht mehr an das darunterliegende Gras. Das verhindert die Photosynthese und führt dazu, dass die Pflanzen absterben. In der Folge wird die Grasnarbe lückig, was die Qualität der Wiese und die Futtergrundlage verschlechtert. Daher ist es sinnvoll, das Laub regelmässig zu entfernen, um die Wiese gesund und konkurrenzfähig zu halten.</a:t>
            </a:r>
          </a:p>
        </p:txBody>
      </p:sp>
      <p:sp>
        <p:nvSpPr>
          <p:cNvPr id="8" name="Freeform 8"/>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887097" y="3748808"/>
            <a:ext cx="6512806" cy="5804408"/>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Antwort A ist falsch, denn Herbstlaub entzieht dem Boden keine Nährstoffe. Im Gegenteil, es würde bei zersetztem Verbleib eher organische Substanz liefern, allerdings auf Wiesen unerwünscht.</a:t>
            </a:r>
          </a:p>
          <a:p>
            <a:pPr algn="l">
              <a:lnSpc>
                <a:spcPts val="3556"/>
              </a:lnSpc>
            </a:pPr>
            <a:endParaRPr lang="en-US" sz="2800">
              <a:solidFill>
                <a:srgbClr val="197C35"/>
              </a:solidFill>
              <a:latin typeface="Cerebri"/>
              <a:ea typeface="Cerebri"/>
              <a:cs typeface="Cerebri"/>
              <a:sym typeface="Cerebri"/>
            </a:endParaRPr>
          </a:p>
          <a:p>
            <a:pPr algn="l">
              <a:lnSpc>
                <a:spcPts val="3556"/>
              </a:lnSpc>
            </a:pPr>
            <a:r>
              <a:rPr lang="en-US" sz="2800">
                <a:solidFill>
                  <a:srgbClr val="197C35"/>
                </a:solidFill>
                <a:latin typeface="Cerebri"/>
                <a:ea typeface="Cerebri"/>
                <a:cs typeface="Cerebri"/>
                <a:sym typeface="Cerebri"/>
              </a:rPr>
              <a:t>Antwort C ist nicht korrekt, weil das Bodenleben durch Laub nicht generell unterdrückt wird. Es kann sogar gefördert werden, aber auf Wiesen überwiegen die negativen Effekte für die Grasnarbe deutlich.</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2151556" y="4012861"/>
            <a:ext cx="6481763" cy="5117719"/>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Lorsque trop de feuilles mortes restent sur la prairie en automne, la lumière n’atteint plus l’herbe en dessous. Cela empêche la photosynthèse et conduit les plantes à mourir. La couverture végétale devient alors clairsemée, ce qui nuit à la qualité de la prairie et à la production de fourrage. Il est donc conseillé de retirer régulièrement les feuilles pour maintenir la prairie en bonne santé et compétitive.</a:t>
            </a:r>
          </a:p>
        </p:txBody>
      </p:sp>
      <p:sp>
        <p:nvSpPr>
          <p:cNvPr id="9" name="Freeform 9"/>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880353" y="3555214"/>
            <a:ext cx="6526295" cy="5557647"/>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A est fausse, car les feuilles mortes ne retirent pas de nutriments au sol. Au contraire, si elles se décomposent sur place, elles apporteraient plutôt de la matière organique, mais ce n’est pas souhaité en prairie.</a:t>
            </a:r>
          </a:p>
          <a:p>
            <a:pPr algn="l">
              <a:lnSpc>
                <a:spcPts val="3429"/>
              </a:lnSpc>
            </a:pPr>
            <a:endParaRPr lang="en-US" sz="27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La réponse C est également incorrecte, car la litière de feuilles ne supprime pas en général la vie du sol. Elle peut même la stimuler, mais dans les prairies, les effets négatifs sur la couverture herbacée l’emportent largement.</a:t>
            </a:r>
          </a:p>
        </p:txBody>
      </p:sp>
      <p:sp>
        <p:nvSpPr>
          <p:cNvPr id="9" name="Freeform 9"/>
          <p:cNvSpPr/>
          <p:nvPr/>
        </p:nvSpPr>
        <p:spPr>
          <a:xfrm>
            <a:off x="6429596" y="9616823"/>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1978225"/>
            <a:ext cx="8230557" cy="8040055"/>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158" r="-23158"/>
              </a:stretch>
            </a:blipFill>
          </p:spPr>
          <p:txBody>
            <a:bodyPr/>
            <a:lstStyle/>
            <a:p>
              <a:endParaRPr lang="de-DE"/>
            </a:p>
          </p:txBody>
        </p:sp>
      </p:grpSp>
      <p:sp>
        <p:nvSpPr>
          <p:cNvPr id="6" name="Freeform 6"/>
          <p:cNvSpPr/>
          <p:nvPr/>
        </p:nvSpPr>
        <p:spPr>
          <a:xfrm>
            <a:off x="571832" y="1308273"/>
            <a:ext cx="1461725" cy="1704996"/>
          </a:xfrm>
          <a:custGeom>
            <a:avLst/>
            <a:gdLst/>
            <a:ahLst/>
            <a:cxnLst/>
            <a:rect l="l" t="t" r="r" b="b"/>
            <a:pathLst>
              <a:path w="1461725" h="1704996">
                <a:moveTo>
                  <a:pt x="0" y="0"/>
                </a:moveTo>
                <a:lnTo>
                  <a:pt x="1461724" y="0"/>
                </a:lnTo>
                <a:lnTo>
                  <a:pt x="1461724"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Calibri</vt:lpstr>
      <vt:lpstr>Aloja</vt:lpstr>
      <vt:lpstr>Cerebri</vt:lpstr>
      <vt:lpstr>Cerebri Bold</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Quiz8</dc:title>
  <dc:creator>Marie-Luise Simon (Agroimage)</dc:creator>
  <cp:lastModifiedBy>Simon Marie-Luise</cp:lastModifiedBy>
  <cp:revision>1</cp:revision>
  <dcterms:created xsi:type="dcterms:W3CDTF">2006-08-16T00:00:00Z</dcterms:created>
  <dcterms:modified xsi:type="dcterms:W3CDTF">2025-10-13T10:40:12Z</dcterms:modified>
  <dc:identifier>DAG1p5Z9CkU</dc:identifier>
</cp:coreProperties>
</file>