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16819" y="4924139"/>
            <a:ext cx="6653361"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Was ist ein Anzeichen für Stickstoffmangel bei Mais im Spätsommer?</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59877" y="5024842"/>
            <a:ext cx="6567245"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Quel est un signe de carence en azote chez le maïs en fin d’été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4582437"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Rote Blattadern</a:t>
            </a:r>
          </a:p>
        </p:txBody>
      </p:sp>
      <p:sp>
        <p:nvSpPr>
          <p:cNvPr name="TextBox 10" id="10"/>
          <p:cNvSpPr txBox="true"/>
          <p:nvPr/>
        </p:nvSpPr>
        <p:spPr>
          <a:xfrm rot="0">
            <a:off x="3063366" y="5679934"/>
            <a:ext cx="52585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Blattaufhellungen von der Mitte ausgehend</a:t>
            </a:r>
          </a:p>
        </p:txBody>
      </p:sp>
      <p:sp>
        <p:nvSpPr>
          <p:cNvPr name="TextBox 11" id="11"/>
          <p:cNvSpPr txBox="true"/>
          <p:nvPr/>
        </p:nvSpPr>
        <p:spPr>
          <a:xfrm rot="0">
            <a:off x="3063366" y="7328419"/>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Gelbfärbung der unteren Blätter</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7860" y="4270234"/>
            <a:ext cx="5518325"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Nervures rouges sur les feuilles</a:t>
            </a:r>
          </a:p>
        </p:txBody>
      </p:sp>
      <p:sp>
        <p:nvSpPr>
          <p:cNvPr name="TextBox 10" id="10"/>
          <p:cNvSpPr txBox="true"/>
          <p:nvPr/>
        </p:nvSpPr>
        <p:spPr>
          <a:xfrm rot="0">
            <a:off x="3067860" y="5679934"/>
            <a:ext cx="5323068"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Décoloration des feuilles depuis le centre</a:t>
            </a:r>
          </a:p>
        </p:txBody>
      </p:sp>
      <p:sp>
        <p:nvSpPr>
          <p:cNvPr name="TextBox 11" id="11"/>
          <p:cNvSpPr txBox="true"/>
          <p:nvPr/>
        </p:nvSpPr>
        <p:spPr>
          <a:xfrm rot="0">
            <a:off x="3067860" y="7328419"/>
            <a:ext cx="551832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Jaunissement des feuilles du bas/ inférieures</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848997" y="3625130"/>
            <a:ext cx="6914722" cy="6183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Ein klassisches Anzeichen für Stickstoffmangel bei Mais ist die Vergilbung der unteren Blätter, beginnend an den Blattspitzen. Da Stickstoff ein mobiler Nährstoff ist, wird er bei Mangel aus älteren Blättern in jüngere umgelagert. Die älteren Blätter vergilben zuerst, während die oberen oft noch grün erscheinen. Im Spätsommer ist dieser Effekt besonders gut sichtbar, wenn die Pflanze sich in der Spätentwicklung befindet und der Bedarf hoch ist.</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545191" y="3700670"/>
            <a:ext cx="7196618" cy="570738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Antwort A ist falsch, denn rote Blattadern deuten eher auf einen Phosphormangel hin und sind nicht typisch für Stickstoffmangel.</a:t>
            </a:r>
          </a:p>
          <a:p>
            <a:pPr algn="l">
              <a:lnSpc>
                <a:spcPts val="3810"/>
              </a:lnSpc>
            </a:pPr>
          </a:p>
          <a:p>
            <a:pPr algn="l">
              <a:lnSpc>
                <a:spcPts val="3810"/>
              </a:lnSpc>
            </a:pPr>
            <a:r>
              <a:rPr lang="en-US" sz="3000">
                <a:solidFill>
                  <a:srgbClr val="197C35"/>
                </a:solidFill>
                <a:latin typeface="Cerebri"/>
                <a:ea typeface="Cerebri"/>
                <a:cs typeface="Cerebri"/>
                <a:sym typeface="Cerebri"/>
              </a:rPr>
              <a:t>Antwort B ist ebenfalls nicht korrekt, denn Blattaufhellungen, die von der Mitte der Pflanze oder der Blätter ausgehen, sind nicht typisch für Stickstoffmangel. Diese Symptome passen eher zu Eisen- oder Magnesiummangel, die sich anders im Blattbild zeigen.</a:t>
            </a: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686139" y="3434361"/>
            <a:ext cx="6914722" cy="6183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Un signe classique de carence en azote chez le maïs est le jaunissement des feuilles inférieures, en commençant par les pointes. Comme l’azote est un nutriment mobile, il est transféré des feuilles plus âgées vers les plus jeunes en cas de carence. Les feuilles plus âgées jaunissent donc en premier, tandis que les feuilles supérieures restent souvent vertes. En fin d’été, cet effet est particulièrement visible, car la plante est en phase de maturation avancée et ses besoins sont élevés.</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C</a:t>
            </a:r>
          </a:p>
        </p:txBody>
      </p:sp>
      <p:sp>
        <p:nvSpPr>
          <p:cNvPr name="TextBox 8" id="8"/>
          <p:cNvSpPr txBox="true"/>
          <p:nvPr/>
        </p:nvSpPr>
        <p:spPr>
          <a:xfrm rot="0">
            <a:off x="1686139" y="3602241"/>
            <a:ext cx="7218302" cy="6183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La réponse A est fausse, car des nervures rouges indiquent plutôt une carence en phosphore et ne sont pas typiques d’une carence en azote.</a:t>
            </a:r>
          </a:p>
          <a:p>
            <a:pPr algn="l">
              <a:lnSpc>
                <a:spcPts val="3810"/>
              </a:lnSpc>
            </a:pPr>
          </a:p>
          <a:p>
            <a:pPr algn="l">
              <a:lnSpc>
                <a:spcPts val="3810"/>
              </a:lnSpc>
            </a:pPr>
            <a:r>
              <a:rPr lang="en-US" sz="3000">
                <a:solidFill>
                  <a:srgbClr val="197C35"/>
                </a:solidFill>
                <a:latin typeface="Cerebri"/>
                <a:ea typeface="Cerebri"/>
                <a:cs typeface="Cerebri"/>
                <a:sym typeface="Cerebri"/>
              </a:rPr>
              <a:t>La réponse B est également incorrecte, car des décolorations des feuilles partant du centre de la plante ou des feuilles ne sont pas typiques d’une carence en azote. Ces symptômes correspondent plutôt à une carence en fer ou en magnésium, qui se manifestent différemment sur le feuillage.</a:t>
            </a:r>
          </a:p>
        </p:txBody>
      </p:sp>
      <p:sp>
        <p:nvSpPr>
          <p:cNvPr name="Freeform 9" id="9"/>
          <p:cNvSpPr/>
          <p:nvPr/>
        </p:nvSpPr>
        <p:spPr>
          <a:xfrm flipH="false" flipV="false" rot="0">
            <a:off x="6429596" y="961682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221" y="248231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25" t="0" r="-23225" b="0"/>
              </a:stretch>
            </a:blipFill>
          </p:spPr>
        </p:sp>
      </p:grpSp>
      <p:sp>
        <p:nvSpPr>
          <p:cNvPr name="Freeform 6" id="6"/>
          <p:cNvSpPr/>
          <p:nvPr/>
        </p:nvSpPr>
        <p:spPr>
          <a:xfrm flipH="false" flipV="false" rot="0">
            <a:off x="658277" y="1978225"/>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DAGxItndk1M</dc:identifier>
  <dcterms:modified xsi:type="dcterms:W3CDTF">2011-08-01T06:04:30Z</dcterms:modified>
  <cp:revision>1</cp:revision>
  <dc:title>Quiz4</dc:title>
</cp:coreProperties>
</file>