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989710" y="4795526"/>
            <a:ext cx="6653361"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Warum ist der August ein geeigneter Zeitpunkt für die Planung der Herbstsaat?</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59877" y="5024842"/>
            <a:ext cx="6567245" cy="3100677"/>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Pourquoi le mois d’août est-il idéal pour planifier les semis d’automne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133033"/>
            <a:ext cx="4582437"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die Tage wieder länger werden</a:t>
            </a:r>
          </a:p>
        </p:txBody>
      </p:sp>
      <p:sp>
        <p:nvSpPr>
          <p:cNvPr name="TextBox 10" id="10"/>
          <p:cNvSpPr txBox="true"/>
          <p:nvPr/>
        </p:nvSpPr>
        <p:spPr>
          <a:xfrm rot="0">
            <a:off x="3063366" y="5679934"/>
            <a:ext cx="525855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die Bodenruhe über den Sommer ausreichend war</a:t>
            </a:r>
          </a:p>
        </p:txBody>
      </p:sp>
      <p:sp>
        <p:nvSpPr>
          <p:cNvPr name="TextBox 11" id="11"/>
          <p:cNvSpPr txBox="true"/>
          <p:nvPr/>
        </p:nvSpPr>
        <p:spPr>
          <a:xfrm rot="0">
            <a:off x="3063366" y="7328419"/>
            <a:ext cx="4998775" cy="1266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Weil Fruchtwechsel und Saatgutbedarf rechtzeitig abgestimmt werden müssen</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7860" y="4270234"/>
            <a:ext cx="551832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les jours s’allongent à nouveau</a:t>
            </a:r>
          </a:p>
        </p:txBody>
      </p:sp>
      <p:sp>
        <p:nvSpPr>
          <p:cNvPr name="TextBox 10" id="10"/>
          <p:cNvSpPr txBox="true"/>
          <p:nvPr/>
        </p:nvSpPr>
        <p:spPr>
          <a:xfrm rot="0">
            <a:off x="3067860" y="5679934"/>
            <a:ext cx="619044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que le sol s’est suffisamment reposé pendant l’été</a:t>
            </a:r>
          </a:p>
        </p:txBody>
      </p:sp>
      <p:sp>
        <p:nvSpPr>
          <p:cNvPr name="TextBox 11" id="11"/>
          <p:cNvSpPr txBox="true"/>
          <p:nvPr/>
        </p:nvSpPr>
        <p:spPr>
          <a:xfrm rot="0">
            <a:off x="3067860" y="7328419"/>
            <a:ext cx="5518325" cy="1266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Parce qu’il faut coordonner à temps la rotation des cultures et les besoins en semences</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C</a:t>
            </a:r>
          </a:p>
        </p:txBody>
      </p:sp>
      <p:sp>
        <p:nvSpPr>
          <p:cNvPr name="TextBox 8" id="8"/>
          <p:cNvSpPr txBox="true"/>
          <p:nvPr/>
        </p:nvSpPr>
        <p:spPr>
          <a:xfrm rot="0">
            <a:off x="1848997" y="3625130"/>
            <a:ext cx="6914722" cy="570738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Im August ist es wichtig, die Herbstsaat (z.B. Winterweizen, Wintergerste, Raps) gut vorzubereiten. Dazu gehören die Auswahl geeigneter Sorten, die Bodenbearbeitung, die Bestellung von Saatgut und die Planung der Fruchtfolge. Nur durch frühzeitige Planung kann sichergestellt werden, dass Saatgut verfügbar ist, die Felder rechtzeitig vorbereitet werden und der Anbau ökologisch wie wirtschaftlich sinnvoll ist.</a:t>
            </a:r>
          </a:p>
        </p:txBody>
      </p:sp>
      <p:sp>
        <p:nvSpPr>
          <p:cNvPr name="Freeform 9" id="9"/>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C</a:t>
            </a:r>
          </a:p>
        </p:txBody>
      </p:sp>
      <p:sp>
        <p:nvSpPr>
          <p:cNvPr name="TextBox 8" id="8"/>
          <p:cNvSpPr txBox="true"/>
          <p:nvPr/>
        </p:nvSpPr>
        <p:spPr>
          <a:xfrm rot="0">
            <a:off x="1686139" y="4189960"/>
            <a:ext cx="6914722" cy="42786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Antwort A ist falsch, da die Tage im August bereits wieder kürzer werden.</a:t>
            </a:r>
          </a:p>
          <a:p>
            <a:pPr algn="l">
              <a:lnSpc>
                <a:spcPts val="3810"/>
              </a:lnSpc>
            </a:pPr>
          </a:p>
          <a:p>
            <a:pPr algn="l">
              <a:lnSpc>
                <a:spcPts val="3810"/>
              </a:lnSpc>
            </a:pPr>
            <a:r>
              <a:rPr lang="en-US" sz="3000">
                <a:solidFill>
                  <a:srgbClr val="197C35"/>
                </a:solidFill>
                <a:latin typeface="Cerebri"/>
                <a:ea typeface="Cerebri"/>
                <a:cs typeface="Cerebri"/>
                <a:sym typeface="Cerebri"/>
              </a:rPr>
              <a:t>Antwort B ist ebenfalls nicht korrekt, da eine sogenannte „Bodenruhe“ keine Voraussetzung für die Planung ist und in vielen Fällen gar nicht gegeben ist, da z. B. vorher noch eine Sommerernte stattfand.</a:t>
            </a:r>
          </a:p>
        </p:txBody>
      </p:sp>
      <p:sp>
        <p:nvSpPr>
          <p:cNvPr name="Freeform 9" id="9"/>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C</a:t>
            </a:r>
          </a:p>
        </p:txBody>
      </p:sp>
      <p:sp>
        <p:nvSpPr>
          <p:cNvPr name="TextBox 8" id="8"/>
          <p:cNvSpPr txBox="true"/>
          <p:nvPr/>
        </p:nvSpPr>
        <p:spPr>
          <a:xfrm rot="0">
            <a:off x="1686139" y="3434361"/>
            <a:ext cx="6914722" cy="61836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En août, il est important de bien préparer les semis d’automne (par ex. blé d’hiver, orge d’hiver, colza). Cela comprend le choix de variétés adaptées, le travail du sol, la commande des semences et la planification de la rotation des cultures. Ce n’est qu’avec une planification précoce qu’on peut s’assurer que les semences seront disponibles, que les champs seront préparés à temps et que la culture sera judicieuse sur le plan écologique et économique.</a:t>
            </a:r>
          </a:p>
        </p:txBody>
      </p:sp>
      <p:sp>
        <p:nvSpPr>
          <p:cNvPr name="Freeform 9" id="9"/>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C</a:t>
            </a:r>
          </a:p>
        </p:txBody>
      </p:sp>
      <p:sp>
        <p:nvSpPr>
          <p:cNvPr name="TextBox 8" id="8"/>
          <p:cNvSpPr txBox="true"/>
          <p:nvPr/>
        </p:nvSpPr>
        <p:spPr>
          <a:xfrm rot="0">
            <a:off x="1686139" y="4143156"/>
            <a:ext cx="6914722" cy="42786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La réponse A est fausse, car les journées raccourcissent déjà en août.</a:t>
            </a:r>
          </a:p>
          <a:p>
            <a:pPr algn="l">
              <a:lnSpc>
                <a:spcPts val="3810"/>
              </a:lnSpc>
            </a:pPr>
          </a:p>
          <a:p>
            <a:pPr algn="l">
              <a:lnSpc>
                <a:spcPts val="3810"/>
              </a:lnSpc>
            </a:pPr>
            <a:r>
              <a:rPr lang="en-US" sz="3000">
                <a:solidFill>
                  <a:srgbClr val="197C35"/>
                </a:solidFill>
                <a:latin typeface="Cerebri"/>
                <a:ea typeface="Cerebri"/>
                <a:cs typeface="Cerebri"/>
                <a:sym typeface="Cerebri"/>
              </a:rPr>
              <a:t>La réponse B est également incorrecte, car une soi-disant « repos du sol » n’est pas une condition préalable à la planification et n’est souvent même pas donnée, car il peut y avoir eu, par exemple, une récolte d’été juste avant.</a:t>
            </a:r>
          </a:p>
        </p:txBody>
      </p:sp>
      <p:sp>
        <p:nvSpPr>
          <p:cNvPr name="Freeform 9" id="9"/>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221" y="2482315"/>
            <a:ext cx="8230557" cy="8040055"/>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13639" t="0" r="-29413" b="0"/>
              </a:stretch>
            </a:blipFill>
          </p:spPr>
        </p:sp>
      </p:grpSp>
      <p:sp>
        <p:nvSpPr>
          <p:cNvPr name="Freeform 6" id="6"/>
          <p:cNvSpPr/>
          <p:nvPr/>
        </p:nvSpPr>
        <p:spPr>
          <a:xfrm flipH="false" flipV="false" rot="0">
            <a:off x="658277" y="1978225"/>
            <a:ext cx="1461725" cy="1704996"/>
          </a:xfrm>
          <a:custGeom>
            <a:avLst/>
            <a:gdLst/>
            <a:ahLst/>
            <a:cxnLst/>
            <a:rect r="r" b="b" t="t" l="l"/>
            <a:pathLst>
              <a:path h="1704996" w="1461725">
                <a:moveTo>
                  <a:pt x="0" y="0"/>
                </a:moveTo>
                <a:lnTo>
                  <a:pt x="1461725" y="0"/>
                </a:lnTo>
                <a:lnTo>
                  <a:pt x="1461725"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DAGwZ70kPb8</dc:identifier>
  <dcterms:modified xsi:type="dcterms:W3CDTF">2011-08-01T06:04:30Z</dcterms:modified>
  <cp:revision>1</cp:revision>
  <dc:title>Quiz3</dc:title>
</cp:coreProperties>
</file>